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4" r:id="rId8"/>
    <p:sldId id="267" r:id="rId9"/>
    <p:sldId id="266" r:id="rId10"/>
    <p:sldId id="270" r:id="rId11"/>
    <p:sldId id="268" r:id="rId12"/>
    <p:sldId id="272" r:id="rId13"/>
    <p:sldId id="271" r:id="rId14"/>
    <p:sldId id="274" r:id="rId15"/>
    <p:sldId id="265" r:id="rId16"/>
    <p:sldId id="263" r:id="rId17"/>
    <p:sldId id="262" r:id="rId18"/>
  </p:sldIdLst>
  <p:sldSz cx="12192000" cy="6858000"/>
  <p:notesSz cx="6858000" cy="9144000"/>
  <p:embeddedFontLst>
    <p:embeddedFont>
      <p:font typeface="Arial Nova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  <p:boldItalic r:id="rId31"/>
    </p:embeddedFont>
    <p:embeddedFont>
      <p:font typeface="Sorts Mill Goudy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182" autoAdjust="0"/>
  </p:normalViewPr>
  <p:slideViewPr>
    <p:cSldViewPr snapToGrid="0">
      <p:cViewPr varScale="1">
        <p:scale>
          <a:sx n="38" d="100"/>
          <a:sy n="38" d="100"/>
        </p:scale>
        <p:origin x="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23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Sold By Suburb During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C0C92-AF0A-4664-B395-63379AC1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4" y="1866900"/>
            <a:ext cx="10177793" cy="46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7" y="1821041"/>
            <a:ext cx="5043813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0" y="1783815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256525"/>
            <a:chOff x="0" y="1584"/>
            <a:chExt cx="6318201" cy="4959454"/>
          </a:xfrm>
        </p:grpSpPr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04214" y="4368718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3560744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19493" y="428567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75664" y="2585248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00717" y="4308457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F4D3-C461-4E85-8BF1-965F389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8664"/>
            <a:ext cx="10353762" cy="1257300"/>
          </a:xfrm>
        </p:spPr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Property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19285-A08D-4F9A-8A1F-8BBDB3634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5E262-ACB7-4094-96B4-300860A3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4" y="1515649"/>
            <a:ext cx="10697227" cy="48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(Pre-</a:t>
            </a:r>
            <a:r>
              <a:rPr lang="en-AU" dirty="0" err="1">
                <a:latin typeface="Arial Nova" panose="020B0504020202020204" pitchFamily="34" charset="0"/>
              </a:rPr>
              <a:t>Covid</a:t>
            </a:r>
            <a:r>
              <a:rPr lang="en-AU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32021-4861-47E4-9E47-9BAE86D7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475388"/>
            <a:ext cx="10353761" cy="4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C9375-F711-4791-AAD0-78098624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1390389"/>
            <a:ext cx="10315056" cy="50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Property Sold During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8FEA4-7A16-41AD-87A6-46582F1A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32" y="2180572"/>
            <a:ext cx="8993688" cy="44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496</Words>
  <Application>Microsoft Office PowerPoint</Application>
  <PresentationFormat>Widescreen</PresentationFormat>
  <Paragraphs>66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Sorts Mill Goudy</vt:lpstr>
      <vt:lpstr>Arial Nova</vt:lpstr>
      <vt:lpstr>Arial</vt:lpstr>
      <vt:lpstr>Noto Sans Symbols</vt:lpstr>
      <vt:lpstr>Garamond</vt:lpstr>
      <vt:lpstr>Courier New</vt:lpstr>
      <vt:lpstr>Calibri</vt:lpstr>
      <vt:lpstr>SlateVTI</vt:lpstr>
      <vt:lpstr>SlateVTI</vt:lpstr>
      <vt:lpstr>SlateVTI</vt:lpstr>
      <vt:lpstr>The impacts of Covid-19 cases upon real estate sales in Victoria    </vt:lpstr>
      <vt:lpstr>Presentation summary</vt:lpstr>
      <vt:lpstr>The big question</vt:lpstr>
      <vt:lpstr>The working questions</vt:lpstr>
      <vt:lpstr>Data Collection</vt:lpstr>
      <vt:lpstr>Property Dataset</vt:lpstr>
      <vt:lpstr>PowerPoint Presentation</vt:lpstr>
      <vt:lpstr>Property Price Analysis (Post-Covid)</vt:lpstr>
      <vt:lpstr>Property Sold During Covid-19</vt:lpstr>
      <vt:lpstr>Property Sold By Suburb During Covid-19</vt:lpstr>
      <vt:lpstr>Property Sold [Pre vs During Covid-19]</vt:lpstr>
      <vt:lpstr>Property Price Change [Pre vs During Covid-19]</vt:lpstr>
      <vt:lpstr>Real-Estate data before Covid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Kenny Dao</cp:lastModifiedBy>
  <cp:revision>38</cp:revision>
  <dcterms:created xsi:type="dcterms:W3CDTF">2020-09-20T23:28:44Z</dcterms:created>
  <dcterms:modified xsi:type="dcterms:W3CDTF">2020-10-08T11:07:19Z</dcterms:modified>
</cp:coreProperties>
</file>